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</p:sldIdLst>
  <p:sldSz cx="12192000" cy="6858000"/>
  <p:notesSz cx="6797675" cy="9926638"/>
  <p:custDataLst>
    <p:tags r:id="rId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12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51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7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4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5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59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35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8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34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50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7D56A-B284-4A60-80B9-C6558A10EFCE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8456-B960-4FA4-A1B9-F77644CF84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6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349061"/>
            <a:ext cx="9144000" cy="3168870"/>
          </a:xfrm>
        </p:spPr>
        <p:txBody>
          <a:bodyPr>
            <a:normAutofit/>
          </a:bodyPr>
          <a:lstStyle/>
          <a:p>
            <a:endParaRPr lang="it-IT" sz="5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5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 apertura danni</a:t>
            </a:r>
          </a:p>
          <a:p>
            <a:endParaRPr lang="it-IT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657" y="569180"/>
            <a:ext cx="4302686" cy="215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5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183875" y="720581"/>
            <a:ext cx="1878497" cy="1431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ID UTENTE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2146851" y="1202630"/>
            <a:ext cx="516835" cy="470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743199" y="720581"/>
            <a:ext cx="1808921" cy="1431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PSW UTENTE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4654000" y="1217027"/>
            <a:ext cx="556591" cy="454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5282648" y="700705"/>
            <a:ext cx="1833772" cy="147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SELEZIONA POLIZZA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7802219" y="700705"/>
            <a:ext cx="1848676" cy="147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ENTRA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0227364" y="700705"/>
            <a:ext cx="1779104" cy="147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COMPLETA IL FORM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7196444" y="1179321"/>
            <a:ext cx="583495" cy="493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9688165" y="1202631"/>
            <a:ext cx="501928" cy="470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10952922" y="2494721"/>
            <a:ext cx="844826" cy="1669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178903" y="4576969"/>
            <a:ext cx="1878497" cy="1391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INVIO EMAL DA H&amp;M A BROKER NUMERAZIONE SINISTRO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ccia a sinistra 13"/>
          <p:cNvSpPr/>
          <p:nvPr/>
        </p:nvSpPr>
        <p:spPr>
          <a:xfrm>
            <a:off x="2126974" y="5098774"/>
            <a:ext cx="556591" cy="3578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2743199" y="4576970"/>
            <a:ext cx="1818861" cy="1391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INVIO EMAIL AUTOMATICA AD H&amp;M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ccia a sinistra 15"/>
          <p:cNvSpPr/>
          <p:nvPr/>
        </p:nvSpPr>
        <p:spPr>
          <a:xfrm>
            <a:off x="4631635" y="5068957"/>
            <a:ext cx="576469" cy="3776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5282648" y="4576970"/>
            <a:ext cx="1784074" cy="1391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SINISTRO APERTO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ccia a sinistra 17"/>
          <p:cNvSpPr/>
          <p:nvPr/>
        </p:nvSpPr>
        <p:spPr>
          <a:xfrm>
            <a:off x="7116420" y="5068956"/>
            <a:ext cx="636101" cy="387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7802219" y="4576970"/>
            <a:ext cx="1749287" cy="1391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CONFERMA INFORMAZIONI SINISTRO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ccia a sinistra 19"/>
          <p:cNvSpPr/>
          <p:nvPr/>
        </p:nvSpPr>
        <p:spPr>
          <a:xfrm>
            <a:off x="9650895" y="5068956"/>
            <a:ext cx="576469" cy="3578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10326753" y="4576970"/>
            <a:ext cx="1779105" cy="1391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CONTROLLO INFORMAZIONI SINISTRO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1" animBg="1"/>
      <p:bldP spid="3" grpId="2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98634" y="1828799"/>
            <a:ext cx="1002686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Gentile Cliente,</a:t>
            </a: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caricamento del  danno sulla polizza ….. è andato a buon fine.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numero di avaria attribuito è il……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Riceverai quanto prima una email con la notifica dell’apertura del sinistro e del numero di riferimento da usare sempre in ogni futura corrispondenza.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Grazie per aver usato i nostri servizi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532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:circle/>
      </p:transition>
    </mc:Choice>
    <mc:Fallback xmlns="">
      <p:transition spd="slow"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object type=&quot;3&quot; unique_id=&quot;10005&quot;&gt;&lt;property id=&quot;20148&quot; value=&quot;5&quot;/&gt;&lt;property id=&quot;20300&quot; value=&quot;Diapositiva 2&quot;/&gt;&lt;property id=&quot;20307&quot; value=&quot;261&quot;/&gt;&lt;/object&gt;&lt;object type=&quot;3&quot; unique_id=&quot;10007&quot;&gt;&lt;property id=&quot;20148&quot; value=&quot;5&quot;/&gt;&lt;property id=&quot;20300&quot; value=&quot;Diapositiva 4&quot;/&gt;&lt;property id=&quot;20307&quot; value=&quot;262&quot;/&gt;&lt;/object&gt;&lt;object type=&quot;3&quot; unique_id=&quot;10008&quot;&gt;&lt;property id=&quot;20148&quot; value=&quot;5&quot;/&gt;&lt;property id=&quot;20300&quot; value=&quot;Diapositiva 5&quot;/&gt;&lt;property id=&quot;20307&quot; value=&quot;263&quot;/&gt;&lt;/object&gt;&lt;/object&gt;&lt;/object&gt;&lt;/database&gt;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H&amp;M</dc:title>
  <dc:creator>Giovanna Laura</dc:creator>
  <cp:lastModifiedBy>marco</cp:lastModifiedBy>
  <cp:revision>80</cp:revision>
  <cp:lastPrinted>2016-09-12T11:52:20Z</cp:lastPrinted>
  <dcterms:created xsi:type="dcterms:W3CDTF">2016-09-12T09:11:47Z</dcterms:created>
  <dcterms:modified xsi:type="dcterms:W3CDTF">2016-11-28T10:48:20Z</dcterms:modified>
</cp:coreProperties>
</file>