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4" r:id="rId4"/>
    <p:sldId id="263" r:id="rId5"/>
  </p:sldIdLst>
  <p:sldSz cx="12192000" cy="6858000"/>
  <p:notesSz cx="6797675" cy="9926638"/>
  <p:custDataLst>
    <p:tags r:id="rId6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89" d="100"/>
          <a:sy n="89" d="100"/>
        </p:scale>
        <p:origin x="283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D56A-B284-4A60-80B9-C6558A10EFCE}" type="datetimeFigureOut">
              <a:rPr lang="it-IT" smtClean="0"/>
              <a:t>28/11/2016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8456-B960-4FA4-A1B9-F77644CF84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3126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1000">
        <p:circle/>
      </p:transition>
    </mc:Choice>
    <mc:Fallback xmlns="">
      <p:transition spd="slow" advClick="0" advTm="1000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D56A-B284-4A60-80B9-C6558A10EFCE}" type="datetimeFigureOut">
              <a:rPr lang="it-IT" smtClean="0"/>
              <a:t>28/11/2016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8456-B960-4FA4-A1B9-F77644CF84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0514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1000">
        <p:circle/>
      </p:transition>
    </mc:Choice>
    <mc:Fallback xmlns="">
      <p:transition spd="slow" advClick="0" advTm="1000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D56A-B284-4A60-80B9-C6558A10EFCE}" type="datetimeFigureOut">
              <a:rPr lang="it-IT" smtClean="0"/>
              <a:t>28/11/2016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8456-B960-4FA4-A1B9-F77644CF84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678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1000">
        <p:circle/>
      </p:transition>
    </mc:Choice>
    <mc:Fallback xmlns="">
      <p:transition spd="slow" advClick="0" advTm="1000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D56A-B284-4A60-80B9-C6558A10EFCE}" type="datetimeFigureOut">
              <a:rPr lang="it-IT" smtClean="0"/>
              <a:t>28/11/2016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8456-B960-4FA4-A1B9-F77644CF84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0109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1000">
        <p:circle/>
      </p:transition>
    </mc:Choice>
    <mc:Fallback xmlns="">
      <p:transition spd="slow" advClick="0" advTm="1000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D56A-B284-4A60-80B9-C6558A10EFCE}" type="datetimeFigureOut">
              <a:rPr lang="it-IT" smtClean="0"/>
              <a:t>28/11/2016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8456-B960-4FA4-A1B9-F77644CF84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9489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1000">
        <p:circle/>
      </p:transition>
    </mc:Choice>
    <mc:Fallback xmlns="">
      <p:transition spd="slow" advClick="0" advTm="1000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D56A-B284-4A60-80B9-C6558A10EFCE}" type="datetimeFigureOut">
              <a:rPr lang="it-IT" smtClean="0"/>
              <a:t>28/11/2016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8456-B960-4FA4-A1B9-F77644CF84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3525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1000">
        <p:circle/>
      </p:transition>
    </mc:Choice>
    <mc:Fallback xmlns="">
      <p:transition spd="slow" advClick="0" advTm="1000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D56A-B284-4A60-80B9-C6558A10EFCE}" type="datetimeFigureOut">
              <a:rPr lang="it-IT" smtClean="0"/>
              <a:t>28/11/2016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8456-B960-4FA4-A1B9-F77644CF84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5591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1000">
        <p:circle/>
      </p:transition>
    </mc:Choice>
    <mc:Fallback xmlns="">
      <p:transition spd="slow" advClick="0" advTm="1000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D56A-B284-4A60-80B9-C6558A10EFCE}" type="datetimeFigureOut">
              <a:rPr lang="it-IT" smtClean="0"/>
              <a:t>28/11/2016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8456-B960-4FA4-A1B9-F77644CF84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835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1000">
        <p:circle/>
      </p:transition>
    </mc:Choice>
    <mc:Fallback xmlns="">
      <p:transition spd="slow" advClick="0" advTm="1000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D56A-B284-4A60-80B9-C6558A10EFCE}" type="datetimeFigureOut">
              <a:rPr lang="it-IT" smtClean="0"/>
              <a:t>28/11/2016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8456-B960-4FA4-A1B9-F77644CF84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3873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1000">
        <p:circle/>
      </p:transition>
    </mc:Choice>
    <mc:Fallback xmlns="">
      <p:transition spd="slow" advClick="0" advTm="1000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D56A-B284-4A60-80B9-C6558A10EFCE}" type="datetimeFigureOut">
              <a:rPr lang="it-IT" smtClean="0"/>
              <a:t>28/11/2016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8456-B960-4FA4-A1B9-F77644CF84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5344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1000">
        <p:circle/>
      </p:transition>
    </mc:Choice>
    <mc:Fallback xmlns="">
      <p:transition spd="slow" advClick="0" advTm="1000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D56A-B284-4A60-80B9-C6558A10EFCE}" type="datetimeFigureOut">
              <a:rPr lang="it-IT" smtClean="0"/>
              <a:t>28/11/2016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8456-B960-4FA4-A1B9-F77644CF84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8500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1000">
        <p:circle/>
      </p:transition>
    </mc:Choice>
    <mc:Fallback xmlns="">
      <p:transition spd="slow" advClick="0" advTm="1000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7D56A-B284-4A60-80B9-C6558A10EFCE}" type="datetimeFigureOut">
              <a:rPr lang="it-IT" smtClean="0"/>
              <a:t>28/11/2016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98456-B960-4FA4-A1B9-F77644CF84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3763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50" advClick="0" advTm="1000">
        <p:circle/>
      </p:transition>
    </mc:Choice>
    <mc:Fallback xmlns="">
      <p:transition spd="slow" advClick="0" advTm="1000">
        <p:circl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2349061"/>
            <a:ext cx="9144000" cy="3168870"/>
          </a:xfrm>
        </p:spPr>
        <p:txBody>
          <a:bodyPr>
            <a:normAutofit/>
          </a:bodyPr>
          <a:lstStyle/>
          <a:p>
            <a:endParaRPr lang="it-IT" sz="54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54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5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 apertura danni</a:t>
            </a:r>
          </a:p>
          <a:p>
            <a:endParaRPr lang="it-IT" sz="18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4657" y="569180"/>
            <a:ext cx="4302686" cy="2157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357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1000">
        <p:circle/>
      </p:transition>
    </mc:Choice>
    <mc:Fallback xmlns="">
      <p:transition spd="slow" advClick="0" advTm="1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arrotondato 1"/>
          <p:cNvSpPr/>
          <p:nvPr/>
        </p:nvSpPr>
        <p:spPr>
          <a:xfrm>
            <a:off x="183875" y="720581"/>
            <a:ext cx="1878497" cy="14312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ID UTENTE</a:t>
            </a:r>
            <a:endParaRPr lang="it-IT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reccia a destra 2"/>
          <p:cNvSpPr/>
          <p:nvPr/>
        </p:nvSpPr>
        <p:spPr>
          <a:xfrm>
            <a:off x="2146851" y="1202630"/>
            <a:ext cx="516835" cy="4702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arrotondato 3"/>
          <p:cNvSpPr/>
          <p:nvPr/>
        </p:nvSpPr>
        <p:spPr>
          <a:xfrm>
            <a:off x="2743199" y="720581"/>
            <a:ext cx="1808921" cy="14312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PSW UTENTE</a:t>
            </a:r>
            <a:endParaRPr lang="it-IT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reccia a destra 4"/>
          <p:cNvSpPr/>
          <p:nvPr/>
        </p:nvSpPr>
        <p:spPr>
          <a:xfrm>
            <a:off x="4654000" y="1217027"/>
            <a:ext cx="556591" cy="4541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arrotondato 5"/>
          <p:cNvSpPr/>
          <p:nvPr/>
        </p:nvSpPr>
        <p:spPr>
          <a:xfrm>
            <a:off x="5282648" y="700705"/>
            <a:ext cx="1833772" cy="14709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SELEZIONA POLIZZA</a:t>
            </a:r>
            <a:endParaRPr lang="it-IT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tangolo arrotondato 6"/>
          <p:cNvSpPr/>
          <p:nvPr/>
        </p:nvSpPr>
        <p:spPr>
          <a:xfrm>
            <a:off x="7802219" y="700705"/>
            <a:ext cx="1848676" cy="14709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ENTRA</a:t>
            </a:r>
            <a:endParaRPr lang="it-IT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10227364" y="700705"/>
            <a:ext cx="1779104" cy="14709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COMPLETA IL FORM</a:t>
            </a:r>
            <a:endParaRPr lang="it-IT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reccia a destra 8"/>
          <p:cNvSpPr/>
          <p:nvPr/>
        </p:nvSpPr>
        <p:spPr>
          <a:xfrm>
            <a:off x="7196444" y="1179321"/>
            <a:ext cx="583495" cy="4935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9688165" y="1202631"/>
            <a:ext cx="501928" cy="4702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in giù 10"/>
          <p:cNvSpPr/>
          <p:nvPr/>
        </p:nvSpPr>
        <p:spPr>
          <a:xfrm>
            <a:off x="10952922" y="2494721"/>
            <a:ext cx="844826" cy="16697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arrotondato 11"/>
          <p:cNvSpPr/>
          <p:nvPr/>
        </p:nvSpPr>
        <p:spPr>
          <a:xfrm>
            <a:off x="178903" y="4576969"/>
            <a:ext cx="1878497" cy="13914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INVIO EMAL DA H&amp;M A BROKER NUMERAZIONE SINISTRO</a:t>
            </a:r>
            <a:endParaRPr lang="it-IT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reccia a sinistra 13"/>
          <p:cNvSpPr/>
          <p:nvPr/>
        </p:nvSpPr>
        <p:spPr>
          <a:xfrm>
            <a:off x="2126974" y="5098774"/>
            <a:ext cx="556591" cy="35780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Rettangolo arrotondato 14"/>
          <p:cNvSpPr/>
          <p:nvPr/>
        </p:nvSpPr>
        <p:spPr>
          <a:xfrm>
            <a:off x="2743199" y="4576970"/>
            <a:ext cx="1818861" cy="13914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INVIO EMAIL AUTOMATICA AD H&amp;M</a:t>
            </a:r>
            <a:endParaRPr lang="it-IT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Freccia a sinistra 15"/>
          <p:cNvSpPr/>
          <p:nvPr/>
        </p:nvSpPr>
        <p:spPr>
          <a:xfrm>
            <a:off x="4631635" y="5068957"/>
            <a:ext cx="576469" cy="37768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arrotondato 16"/>
          <p:cNvSpPr/>
          <p:nvPr/>
        </p:nvSpPr>
        <p:spPr>
          <a:xfrm>
            <a:off x="5282648" y="4576970"/>
            <a:ext cx="1784074" cy="13914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SINISTRO APERTO</a:t>
            </a:r>
            <a:endParaRPr lang="it-IT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Freccia a sinistra 17"/>
          <p:cNvSpPr/>
          <p:nvPr/>
        </p:nvSpPr>
        <p:spPr>
          <a:xfrm>
            <a:off x="7116420" y="5068956"/>
            <a:ext cx="636101" cy="38762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Rettangolo arrotondato 18"/>
          <p:cNvSpPr/>
          <p:nvPr/>
        </p:nvSpPr>
        <p:spPr>
          <a:xfrm>
            <a:off x="7802219" y="4576970"/>
            <a:ext cx="1749287" cy="13914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CONFERMA INFORMAZIONI SINISTRO</a:t>
            </a:r>
            <a:endParaRPr lang="it-IT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Freccia a sinistra 19"/>
          <p:cNvSpPr/>
          <p:nvPr/>
        </p:nvSpPr>
        <p:spPr>
          <a:xfrm>
            <a:off x="9650895" y="5068956"/>
            <a:ext cx="576469" cy="35780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Rettangolo arrotondato 20"/>
          <p:cNvSpPr/>
          <p:nvPr/>
        </p:nvSpPr>
        <p:spPr>
          <a:xfrm>
            <a:off x="10326753" y="4576970"/>
            <a:ext cx="1779105" cy="13914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CONTROLLO INFORMAZIONI SINISTRO</a:t>
            </a:r>
            <a:endParaRPr lang="it-IT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395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1000">
        <p:circle/>
      </p:transition>
    </mc:Choice>
    <mc:Fallback xmlns="">
      <p:transition spd="slow" advClick="0" advTm="1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0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8000"/>
                            </p:stCondLst>
                            <p:childTnLst>
                              <p:par>
                                <p:cTn id="6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9000"/>
                            </p:stCondLst>
                            <p:childTnLst>
                              <p:par>
                                <p:cTn id="7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0"/>
                            </p:stCondLst>
                            <p:childTnLst>
                              <p:par>
                                <p:cTn id="7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1000"/>
                            </p:stCondLst>
                            <p:childTnLst>
                              <p:par>
                                <p:cTn id="8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2000"/>
                            </p:stCondLst>
                            <p:childTnLst>
                              <p:par>
                                <p:cTn id="9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3000"/>
                            </p:stCondLst>
                            <p:childTnLst>
                              <p:par>
                                <p:cTn id="9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4000"/>
                            </p:stCondLst>
                            <p:childTnLst>
                              <p:par>
                                <p:cTn id="10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5000"/>
                            </p:stCondLst>
                            <p:childTnLst>
                              <p:par>
                                <p:cTn id="10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6000"/>
                            </p:stCondLst>
                            <p:childTnLst>
                              <p:par>
                                <p:cTn id="1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4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1" animBg="1"/>
      <p:bldP spid="3" grpId="2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0" grpId="2" animBg="1"/>
      <p:bldP spid="11" grpId="0" animBg="1"/>
      <p:bldP spid="11" grpId="1" animBg="1"/>
      <p:bldP spid="12" grpId="0" animBg="1"/>
      <p:bldP spid="12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58400" cy="565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755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1000">
        <p:circle/>
      </p:transition>
    </mc:Choice>
    <mc:Fallback xmlns="">
      <p:transition spd="slow" advClick="0" advTm="1000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898634" y="1828799"/>
            <a:ext cx="10026869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Gentile Cliente,</a:t>
            </a:r>
          </a:p>
          <a:p>
            <a:endParaRPr lang="it-I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Il caricamento del  danno sulla polizza ….. è andato a buon fine.</a:t>
            </a: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Il numero di avaria attribuito è il……</a:t>
            </a: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Riceverai quanto prima una email con la notifica dell’apertura del sinistro e del numero di riferimento da usare sempre in ogni futura corrispondenza.</a:t>
            </a: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Grazie per aver usato i nostri servizi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95322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1000">
        <p:circle/>
      </p:transition>
    </mc:Choice>
    <mc:Fallback xmlns="">
      <p:transition spd="slow" advClick="0" advTm="1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SECTOMILLISECCONVERTED" val="1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Diapositiva 1&quot;/&gt;&lt;property id=&quot;20307&quot; value=&quot;256&quot;/&gt;&lt;/object&gt;&lt;object type=&quot;3&quot; unique_id=&quot;10005&quot;&gt;&lt;property id=&quot;20148&quot; value=&quot;5&quot;/&gt;&lt;property id=&quot;20300&quot; value=&quot;Diapositiva 2&quot;/&gt;&lt;property id=&quot;20307&quot; value=&quot;261&quot;/&gt;&lt;/object&gt;&lt;object type=&quot;3&quot; unique_id=&quot;10007&quot;&gt;&lt;property id=&quot;20148&quot; value=&quot;5&quot;/&gt;&lt;property id=&quot;20300&quot; value=&quot;Diapositiva 4&quot;/&gt;&lt;property id=&quot;20307&quot; value=&quot;262&quot;/&gt;&lt;/object&gt;&lt;object type=&quot;3&quot; unique_id=&quot;10008&quot;&gt;&lt;property id=&quot;20148&quot; value=&quot;5&quot;/&gt;&lt;property id=&quot;20300&quot; value=&quot;Diapositiva 5&quot;/&gt;&lt;property id=&quot;20307&quot; value=&quot;263&quot;/&gt;&lt;/object&gt;&lt;/object&gt;&lt;/object&gt;&lt;/database&gt;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89</Words>
  <Application>Microsoft Office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H&amp;M</dc:title>
  <dc:creator>Giovanna Laura</dc:creator>
  <cp:lastModifiedBy>marco</cp:lastModifiedBy>
  <cp:revision>80</cp:revision>
  <cp:lastPrinted>2016-09-12T11:52:20Z</cp:lastPrinted>
  <dcterms:created xsi:type="dcterms:W3CDTF">2016-09-12T09:11:47Z</dcterms:created>
  <dcterms:modified xsi:type="dcterms:W3CDTF">2016-11-28T10:48:20Z</dcterms:modified>
</cp:coreProperties>
</file>